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6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26" r:id="rId95"/>
    <p:sldId id="327" r:id="rId96"/>
    <p:sldId id="331" r:id="rId97"/>
    <p:sldId id="332" r:id="rId98"/>
    <p:sldId id="359" r:id="rId99"/>
    <p:sldId id="360" r:id="rId100"/>
    <p:sldId id="361" r:id="rId101"/>
    <p:sldId id="362" r:id="rId102"/>
    <p:sldId id="374" r:id="rId103"/>
    <p:sldId id="375" r:id="rId104"/>
    <p:sldId id="338" r:id="rId105"/>
    <p:sldId id="376" r:id="rId106"/>
    <p:sldId id="339" r:id="rId107"/>
    <p:sldId id="380" r:id="rId108"/>
    <p:sldId id="381" r:id="rId109"/>
    <p:sldId id="363" r:id="rId110"/>
    <p:sldId id="364" r:id="rId111"/>
    <p:sldId id="365" r:id="rId112"/>
    <p:sldId id="366" r:id="rId113"/>
    <p:sldId id="384" r:id="rId114"/>
    <p:sldId id="283" r:id="rId115"/>
    <p:sldId id="284" r:id="rId116"/>
    <p:sldId id="286" r:id="rId117"/>
    <p:sldId id="287" r:id="rId118"/>
    <p:sldId id="288" r:id="rId119"/>
    <p:sldId id="289" r:id="rId120"/>
    <p:sldId id="290" r:id="rId121"/>
    <p:sldId id="291" r:id="rId122"/>
    <p:sldId id="302" r:id="rId123"/>
    <p:sldId id="303" r:id="rId124"/>
    <p:sldId id="281" r:id="rId125"/>
  </p:sldIdLst>
  <p:sldSz cx="2328863" cy="5572125"/>
  <p:notesSz cx="6858000" cy="9144000"/>
  <p:embeddedFontLst>
    <p:embeddedFont>
      <p:font typeface="Calibri" panose="020F0502020204030204" pitchFamily="34" charset="0"/>
      <p:regular r:id="rId127"/>
      <p:bold r:id="rId128"/>
      <p:italic r:id="rId129"/>
      <p:boldItalic r:id="rId130"/>
    </p:embeddedFont>
    <p:embeddedFont>
      <p:font typeface="Gulim" panose="020B0600000101010101" pitchFamily="34" charset="-127"/>
      <p:regular r:id="rId131"/>
    </p:embeddedFont>
    <p:embeddedFont>
      <p:font typeface="Helvetica Neue" panose="02000503000000020004" pitchFamily="2" charset="0"/>
      <p:regular r:id="rId132"/>
      <p:bold r:id="rId133"/>
      <p:italic r:id="rId134"/>
      <p:boldItalic r:id="rId135"/>
    </p:embeddedFont>
    <p:embeddedFont>
      <p:font typeface="Lato" panose="020F0502020204030203" pitchFamily="34" charset="0"/>
      <p:regular r:id="rId136"/>
      <p:bold r:id="rId137"/>
      <p:italic r:id="rId138"/>
      <p:boldItalic r:id="rId1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0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86"/>
    <p:restoredTop sz="94577"/>
  </p:normalViewPr>
  <p:slideViewPr>
    <p:cSldViewPr snapToGrid="0" showGuides="1">
      <p:cViewPr>
        <p:scale>
          <a:sx n="275" d="100"/>
          <a:sy n="275" d="100"/>
        </p:scale>
        <p:origin x="656" y="-3656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2.fntdata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8.fntdata"/><Relationship Id="rId139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4.fntdata"/><Relationship Id="rId135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5.fntdata"/><Relationship Id="rId136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7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0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1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16.xml"/><Relationship Id="rId5" Type="http://schemas.openxmlformats.org/officeDocument/2006/relationships/slide" Target="slide7.xml"/><Relationship Id="rId10" Type="http://schemas.openxmlformats.org/officeDocument/2006/relationships/slide" Target="slide113.xml"/><Relationship Id="rId4" Type="http://schemas.openxmlformats.org/officeDocument/2006/relationships/slide" Target="slide5.xml"/><Relationship Id="rId9" Type="http://schemas.openxmlformats.org/officeDocument/2006/relationships/slide" Target="slide1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4.jpeg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22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116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116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7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7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22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12.xml"/><Relationship Id="rId7" Type="http://schemas.openxmlformats.org/officeDocument/2006/relationships/slide" Target="slide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10" Type="http://schemas.openxmlformats.org/officeDocument/2006/relationships/slide" Target="slide26.xml"/><Relationship Id="rId4" Type="http://schemas.openxmlformats.org/officeDocument/2006/relationships/slide" Target="slide14.xml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22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52.xml"/><Relationship Id="rId7" Type="http://schemas.openxmlformats.org/officeDocument/2006/relationships/slide" Target="slide3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11" Type="http://schemas.openxmlformats.org/officeDocument/2006/relationships/slide" Target="slide44.xml"/><Relationship Id="rId5" Type="http://schemas.openxmlformats.org/officeDocument/2006/relationships/slide" Target="slide32.xml"/><Relationship Id="rId10" Type="http://schemas.openxmlformats.org/officeDocument/2006/relationships/slide" Target="slide42.xml"/><Relationship Id="rId4" Type="http://schemas.openxmlformats.org/officeDocument/2006/relationships/slide" Target="slide28.xml"/><Relationship Id="rId9" Type="http://schemas.openxmlformats.org/officeDocument/2006/relationships/slide" Target="slide4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22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13" Type="http://schemas.openxmlformats.org/officeDocument/2006/relationships/slide" Target="slide79.xml"/><Relationship Id="rId3" Type="http://schemas.openxmlformats.org/officeDocument/2006/relationships/slide" Target="slide46.xml"/><Relationship Id="rId7" Type="http://schemas.openxmlformats.org/officeDocument/2006/relationships/slide" Target="slide60.xml"/><Relationship Id="rId12" Type="http://schemas.openxmlformats.org/officeDocument/2006/relationships/slide" Target="slide75.xml"/><Relationship Id="rId17" Type="http://schemas.openxmlformats.org/officeDocument/2006/relationships/slide" Target="slide92.xml"/><Relationship Id="rId2" Type="http://schemas.openxmlformats.org/officeDocument/2006/relationships/notesSlide" Target="../notesSlides/notesSlide7.xml"/><Relationship Id="rId16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7.xml"/><Relationship Id="rId11" Type="http://schemas.openxmlformats.org/officeDocument/2006/relationships/slide" Target="slide72.xml"/><Relationship Id="rId5" Type="http://schemas.openxmlformats.org/officeDocument/2006/relationships/slide" Target="slide54.xml"/><Relationship Id="rId15" Type="http://schemas.openxmlformats.org/officeDocument/2006/relationships/slide" Target="slide86.xml"/><Relationship Id="rId10" Type="http://schemas.openxmlformats.org/officeDocument/2006/relationships/slide" Target="slide69.xml"/><Relationship Id="rId4" Type="http://schemas.openxmlformats.org/officeDocument/2006/relationships/slide" Target="slide49.xml"/><Relationship Id="rId9" Type="http://schemas.openxmlformats.org/officeDocument/2006/relationships/slide" Target="slide66.xml"/><Relationship Id="rId14" Type="http://schemas.openxmlformats.org/officeDocument/2006/relationships/slide" Target="slide8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3" Type="http://schemas.openxmlformats.org/officeDocument/2006/relationships/slide" Target="slide94.xml"/><Relationship Id="rId7" Type="http://schemas.openxmlformats.org/officeDocument/2006/relationships/slide" Target="slide10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0.xml"/><Relationship Id="rId5" Type="http://schemas.openxmlformats.org/officeDocument/2006/relationships/slide" Target="slide98.xml"/><Relationship Id="rId4" Type="http://schemas.openxmlformats.org/officeDocument/2006/relationships/slide" Target="slide9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112955428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</a:t>
            </a:r>
            <a:r>
              <a:rPr lang="en-US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23.1</a:t>
            </a:r>
            <a:r>
              <a:rPr lang="en-US" altLang="ko-KR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.25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17175629"/>
              </p:ext>
            </p:extLst>
          </p:nvPr>
        </p:nvGraphicFramePr>
        <p:xfrm>
          <a:off x="104172" y="3778985"/>
          <a:ext cx="2100805" cy="15126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52792"/>
            <a:ext cx="121379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913601899"/>
              </p:ext>
            </p:extLst>
          </p:nvPr>
        </p:nvGraphicFramePr>
        <p:xfrm>
          <a:off x="-2501" y="3761955"/>
          <a:ext cx="2327659" cy="179229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(L/D Briefing all RWY due to Variable)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on Req,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463320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4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034682620"/>
              </p:ext>
            </p:extLst>
          </p:nvPr>
        </p:nvGraphicFramePr>
        <p:xfrm>
          <a:off x="4410" y="3667475"/>
          <a:ext cx="2305886" cy="18907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OBALE/MEMKE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CIBOL/WABOX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/15,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60568040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Menzies Operations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4276374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85113485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2686820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By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254239"/>
            <a:ext cx="1764127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8870/11384/6532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4666/3455/8903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– 134.35 – 133.6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049561"/>
            <a:ext cx="20697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125.1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-2501" y="3761955"/>
          <a:ext cx="2327659" cy="179229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(L/D Briefing all RWY due to Variable)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on Req,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453225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920240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4748088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3도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1605609384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31도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3도이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4162502899"/>
              </p:ext>
            </p:extLst>
          </p:nvPr>
        </p:nvGraphicFramePr>
        <p:xfrm>
          <a:off x="0" y="7749"/>
          <a:ext cx="2326511" cy="4857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234743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2540785298"/>
              </p:ext>
            </p:extLst>
          </p:nvPr>
        </p:nvGraphicFramePr>
        <p:xfrm>
          <a:off x="11574" y="-1"/>
          <a:ext cx="2328875" cy="55721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189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OFF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GMP...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TOBT- 20min CTC KE GMP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34" charset="-127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34" charset="-127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3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41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8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------------------ START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OFF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levers 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 CUTOFF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3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1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162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Engine BLEED air switches 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------ ON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Req STARTUP -&gt;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466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APU----------------------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As needed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377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44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altLang="ko-Kore-KR" sz="8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                             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21844" y="315050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54707" y="52633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3758964568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878593673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60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 CJU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 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CJU   🛫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KWJ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 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TAE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PUS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ICN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PUS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🛫   TAE</a:t>
                      </a:r>
                      <a:endParaRPr lang="en-US" altLang="ko-Kore-KR"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934162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28816124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3419228669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89644413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27083302"/>
              </p:ext>
            </p:extLst>
          </p:nvPr>
        </p:nvGraphicFramePr>
        <p:xfrm>
          <a:off x="1596" y="3473578"/>
          <a:ext cx="2350055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4175092532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863722361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1792528151"/>
              </p:ext>
            </p:extLst>
          </p:nvPr>
        </p:nvGraphicFramePr>
        <p:xfrm>
          <a:off x="1596" y="3787308"/>
          <a:ext cx="2331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49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0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0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8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64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02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99644"/>
            <a:ext cx="1665841" cy="6051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132.45 - 132.3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486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3543984824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46498111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3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/>
                        </a:rPr>
                        <a:t>GMP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/>
                        </a:rPr>
                        <a:t> KIX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/>
                        </a:rPr>
                        <a:t>   PUS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/>
                        </a:rPr>
                        <a:t> NRT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/>
                        </a:rPr>
                        <a:t>  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/>
                        </a:rPr>
                        <a:t> KIX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/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/>
                        </a:rPr>
                        <a:t> NRT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/>
                        </a:rPr>
                        <a:t>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/>
                        </a:rPr>
                        <a:t> CTS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/>
                        </a:rPr>
                        <a:t>            🛫   HND</a:t>
                      </a:r>
                      <a:endParaRPr lang="en-US" altLang="ko-Kore-KR"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/>
                        </a:rPr>
                        <a:t>            🛫   NGO</a:t>
                      </a:r>
                      <a:endParaRPr lang="en-US" altLang="ko-Kore-KR"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/>
                        </a:rPr>
                        <a:t>          🛫   FUK</a:t>
                      </a:r>
                      <a:endParaRPr lang="en-US" altLang="ko-Kore-KR"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/>
                        </a:rPr>
                        <a:t>          🛫   AOJ</a:t>
                      </a:r>
                      <a:endParaRPr lang="en-US" altLang="ko-Kore-KR"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13715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020895060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719823483"/>
              </p:ext>
            </p:extLst>
          </p:nvPr>
        </p:nvGraphicFramePr>
        <p:xfrm>
          <a:off x="98101" y="37354"/>
          <a:ext cx="2132650" cy="49377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SHA</a:t>
                      </a:r>
                      <a:endParaRPr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PEK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CJU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PEK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PVG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NKG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TAO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PEK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SHE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PVG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YNJ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HGH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WHE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XIY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___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CSX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_ __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HKG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43247"/>
              </p:ext>
            </p:extLst>
          </p:nvPr>
        </p:nvGraphicFramePr>
        <p:xfrm>
          <a:off x="185895" y="4981076"/>
          <a:ext cx="1969476" cy="2781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24810528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C(5330’),180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882980414"/>
              </p:ext>
            </p:extLst>
          </p:nvPr>
        </p:nvGraphicFramePr>
        <p:xfrm>
          <a:off x="-4046" y="586900"/>
          <a:ext cx="2369211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8984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56351892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2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429972057"/>
              </p:ext>
            </p:extLst>
          </p:nvPr>
        </p:nvGraphicFramePr>
        <p:xfrm>
          <a:off x="138896" y="3171213"/>
          <a:ext cx="2060294" cy="210675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0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80753833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995404073"/>
              </p:ext>
            </p:extLst>
          </p:nvPr>
        </p:nvGraphicFramePr>
        <p:xfrm>
          <a:off x="98101" y="184953"/>
          <a:ext cx="2132650" cy="30964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1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CXR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SGN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PNH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MNL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TPE   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TPE   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</a:t>
                      </a:r>
                      <a:r>
                        <a:rPr lang="en-US" altLang="ko-Kore-KR" sz="2000" b="0" u="none" strike="noStrike" cap="none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GUM</a:t>
                      </a:r>
                      <a:endParaRPr lang="en-US" altLang="ko-Kore-KR" sz="2000" b="0" u="none" strike="noStrike" cap="none" dirty="0">
                        <a:solidFill>
                          <a:srgbClr val="FFC00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99159324"/>
              </p:ext>
            </p:extLst>
          </p:nvPr>
        </p:nvGraphicFramePr>
        <p:xfrm>
          <a:off x="4472" y="3700083"/>
          <a:ext cx="2351640" cy="18425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896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TL110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(Caution Terrain- Path Monitor SYS, Primary ILS APP)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7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736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78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878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09464556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37247</TotalTime>
  <Words>25294</Words>
  <Application>Microsoft Macintosh PowerPoint</Application>
  <PresentationFormat>사용자 지정</PresentationFormat>
  <Paragraphs>6861</Paragraphs>
  <Slides>124</Slides>
  <Notes>122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124</vt:i4>
      </vt:variant>
    </vt:vector>
  </HeadingPairs>
  <TitlesOfParts>
    <vt:vector size="132" baseType="lpstr">
      <vt:lpstr>Calibri</vt:lpstr>
      <vt:lpstr>Wingdings</vt:lpstr>
      <vt:lpstr>Lato</vt:lpstr>
      <vt:lpstr>Britannic Bold</vt:lpstr>
      <vt:lpstr>Helvetica Neue</vt:lpstr>
      <vt:lpstr>Gulim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231</cp:revision>
  <dcterms:created xsi:type="dcterms:W3CDTF">2022-05-17T08:00:10Z</dcterms:created>
  <dcterms:modified xsi:type="dcterms:W3CDTF">2023-12-25T08:41:24Z</dcterms:modified>
</cp:coreProperties>
</file>